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96"/>
    <p:restoredTop sz="95260" autoAdjust="0"/>
  </p:normalViewPr>
  <p:slideViewPr>
    <p:cSldViewPr snapToGrid="0" showGuides="1">
      <p:cViewPr varScale="1">
        <p:scale>
          <a:sx n="66" d="100"/>
          <a:sy n="66" d="100"/>
        </p:scale>
        <p:origin x="1926" y="-384"/>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36704101-2A19-4C02-9867-FA25DDBAC890}" type="datetimeFigureOut">
              <a:rPr lang="en-GB" smtClean="0"/>
              <a:t>15/08/2024</a:t>
            </a:fld>
            <a:endParaRPr lang="en-GB"/>
          </a:p>
        </p:txBody>
      </p:sp>
      <p:sp>
        <p:nvSpPr>
          <p:cNvPr id="4" name="Slide Image Placeholder 3"/>
          <p:cNvSpPr>
            <a:spLocks noGrp="1" noRot="1" noChangeAspect="1"/>
          </p:cNvSpPr>
          <p:nvPr>
            <p:ph type="sldImg" idx="2"/>
          </p:nvPr>
        </p:nvSpPr>
        <p:spPr>
          <a:xfrm>
            <a:off x="1030288" y="1241425"/>
            <a:ext cx="4738687"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4733D6BB-6AF7-461B-BABB-BA7B759B4632}" type="slidenum">
              <a:rPr lang="en-GB" smtClean="0"/>
              <a:t>‹#›</a:t>
            </a:fld>
            <a:endParaRPr lang="en-GB"/>
          </a:p>
        </p:txBody>
      </p:sp>
    </p:spTree>
    <p:extLst>
      <p:ext uri="{BB962C8B-B14F-4D97-AF65-F5344CB8AC3E}">
        <p14:creationId xmlns:p14="http://schemas.microsoft.com/office/powerpoint/2010/main" val="87197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D6BB-6AF7-461B-BABB-BA7B759B4632}" type="slidenum">
              <a:rPr lang="en-GB" smtClean="0"/>
              <a:t>2</a:t>
            </a:fld>
            <a:endParaRPr lang="en-GB"/>
          </a:p>
        </p:txBody>
      </p:sp>
    </p:spTree>
    <p:extLst>
      <p:ext uri="{BB962C8B-B14F-4D97-AF65-F5344CB8AC3E}">
        <p14:creationId xmlns:p14="http://schemas.microsoft.com/office/powerpoint/2010/main" val="1630871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8/15/2024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e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Well Maintained Three Bedroom Detached House Enjoying Bright Living Accommodation And Located In A Quiet Cul-De-Sac Close To A Range Of Amenities With No Onward Chain</a:t>
            </a:r>
          </a:p>
          <a:p>
            <a:pPr algn="ctr">
              <a:lnSpc>
                <a:spcPct val="127000"/>
              </a:lnSpc>
            </a:pPr>
            <a:endParaRPr lang="en-GB" sz="140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Reception Hall • Spacious Lounge/Dining Room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Newly Fitted Modern Kitchen • Ground Floor Cloakroom/WC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Sun Room Extension • Three First Floor Bedrooms • Bathroom/WC • Newly Fitted Boiler Attractive Rear Garden, Carport And Garage • Recently Redecorated</a:t>
            </a:r>
            <a:r>
              <a:rPr lang="en-GB" sz="1200" dirty="0">
                <a:solidFill>
                  <a:srgbClr val="000000"/>
                </a:solidFill>
                <a:latin typeface="Helvetica" panose="020B0604020202020204" pitchFamily="34" charset="0"/>
                <a:ea typeface="Times New Roman" panose="02020603050405020304" pitchFamily="18" charset="0"/>
                <a:cs typeface="HelveticaNeueLT-Roman"/>
              </a:rPr>
              <a:t>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dirty="0">
                <a:solidFill>
                  <a:srgbClr val="000000"/>
                </a:solidFill>
                <a:effectLst/>
                <a:latin typeface="HelveticaNeueLT-Roman"/>
                <a:ea typeface="Times New Roman" panose="02020603050405020304" pitchFamily="18" charset="0"/>
                <a:cs typeface="HelveticaNeueLT-Roman"/>
              </a:rPr>
              <a:t>£</a:t>
            </a:r>
            <a:r>
              <a:rPr lang="en-GB" sz="1900" dirty="0">
                <a:solidFill>
                  <a:srgbClr val="000000"/>
                </a:solidFill>
                <a:latin typeface="HelveticaNeueLT-Roman"/>
                <a:ea typeface="Times New Roman" panose="02020603050405020304" pitchFamily="18" charset="0"/>
                <a:cs typeface="HelveticaNeueLT-Roman"/>
              </a:rPr>
              <a:t>381,950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6 Walls Close, Exmouth, EX8 4LY</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F81C314C-AFE0-0B54-8057-1F6AEA96BA15}"/>
              </a:ext>
            </a:extLst>
          </p:cNvPr>
          <p:cNvPicPr>
            <a:picLocks noChangeAspect="1" noChangeArrowheads="1"/>
          </p:cNvPicPr>
          <p:nvPr/>
        </p:nvPicPr>
        <p:blipFill>
          <a:blip r:embed="rId4"/>
          <a:srcRect/>
          <a:stretch/>
        </p:blipFill>
        <p:spPr bwMode="auto">
          <a:xfrm>
            <a:off x="8126229" y="2587498"/>
            <a:ext cx="6339208" cy="447843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8685857C-919F-EB9A-5487-864A6A9F41C6}"/>
              </a:ext>
            </a:extLst>
          </p:cNvPr>
          <p:cNvPicPr>
            <a:picLocks noChangeAspect="1" noChangeArrowheads="1"/>
          </p:cNvPicPr>
          <p:nvPr/>
        </p:nvPicPr>
        <p:blipFill>
          <a:blip r:embed="rId5"/>
          <a:srcRect/>
          <a:stretch/>
        </p:blipFill>
        <p:spPr bwMode="auto">
          <a:xfrm>
            <a:off x="653912" y="558652"/>
            <a:ext cx="3107797" cy="237355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2C29F692-149F-EC56-C255-AE65B017E463}"/>
              </a:ext>
            </a:extLst>
          </p:cNvPr>
          <p:cNvPicPr>
            <a:picLocks noChangeAspect="1" noChangeArrowheads="1"/>
          </p:cNvPicPr>
          <p:nvPr/>
        </p:nvPicPr>
        <p:blipFill>
          <a:blip r:embed="rId6"/>
          <a:srcRect/>
          <a:stretch/>
        </p:blipFill>
        <p:spPr bwMode="auto">
          <a:xfrm>
            <a:off x="3875221" y="577304"/>
            <a:ext cx="3171954" cy="23789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8FA9EC02-8FB2-5BBA-65A6-9D8D28850A4D}"/>
              </a:ext>
            </a:extLst>
          </p:cNvPr>
          <p:cNvPicPr>
            <a:picLocks noChangeAspect="1" noChangeArrowheads="1"/>
          </p:cNvPicPr>
          <p:nvPr/>
        </p:nvPicPr>
        <p:blipFill>
          <a:blip r:embed="rId7"/>
          <a:srcRect/>
          <a:stretch/>
        </p:blipFill>
        <p:spPr bwMode="auto">
          <a:xfrm>
            <a:off x="651319" y="3101995"/>
            <a:ext cx="3107797" cy="219337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A1231C6E-E6AE-55B0-580C-EFF718E8E6D7}"/>
              </a:ext>
            </a:extLst>
          </p:cNvPr>
          <p:cNvPicPr>
            <a:picLocks noChangeAspect="1" noChangeArrowheads="1"/>
          </p:cNvPicPr>
          <p:nvPr/>
        </p:nvPicPr>
        <p:blipFill>
          <a:blip r:embed="rId8"/>
          <a:srcRect/>
          <a:stretch/>
        </p:blipFill>
        <p:spPr bwMode="auto">
          <a:xfrm>
            <a:off x="3875219" y="3101994"/>
            <a:ext cx="3159625" cy="219337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6E6B8D3C-71C2-4A67-8EBE-B69A19D81022}"/>
              </a:ext>
            </a:extLst>
          </p:cNvPr>
          <p:cNvPicPr>
            <a:picLocks noChangeAspect="1" noChangeArrowheads="1"/>
          </p:cNvPicPr>
          <p:nvPr/>
        </p:nvPicPr>
        <p:blipFill>
          <a:blip r:embed="rId9"/>
          <a:srcRect/>
          <a:stretch/>
        </p:blipFill>
        <p:spPr bwMode="auto">
          <a:xfrm>
            <a:off x="651319" y="5408503"/>
            <a:ext cx="3107797" cy="221610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5A53B0F9-D742-3143-6328-FF508CF84338}"/>
              </a:ext>
            </a:extLst>
          </p:cNvPr>
          <p:cNvPicPr>
            <a:picLocks noChangeAspect="1" noChangeArrowheads="1"/>
          </p:cNvPicPr>
          <p:nvPr/>
        </p:nvPicPr>
        <p:blipFill>
          <a:blip r:embed="rId10"/>
          <a:srcRect/>
          <a:stretch/>
        </p:blipFill>
        <p:spPr bwMode="auto">
          <a:xfrm>
            <a:off x="3875220" y="5418032"/>
            <a:ext cx="3159624" cy="220657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FBAA1577-F635-27FC-FAE5-AD0694AF2B3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25955" y="7836187"/>
            <a:ext cx="2766282" cy="1701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112651"/>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cs typeface="Helvetica" panose="020B0604020202020204" pitchFamily="34" charset="0"/>
              </a:rPr>
              <a:t>6 Walls Close, Exmouth, EX8 4LY</a:t>
            </a:r>
          </a:p>
          <a:p>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a:t>
            </a:r>
            <a:r>
              <a:rPr lang="en-GB" sz="1200" dirty="0">
                <a:latin typeface="Helvetica" panose="020B0604020202020204" pitchFamily="34" charset="0"/>
                <a:cs typeface="Helvetica" panose="020B0604020202020204" pitchFamily="34" charset="0"/>
              </a:rPr>
              <a:t> uPVC front door with double glazed patterned window inset and matching picture window side screen giving access to the:</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RECEPTION HALL: </a:t>
            </a:r>
            <a:r>
              <a:rPr lang="en-GB" sz="1200" dirty="0">
                <a:latin typeface="Helvetica" panose="020B0604020202020204" pitchFamily="34" charset="0"/>
                <a:cs typeface="Helvetica" panose="020B0604020202020204" pitchFamily="34" charset="0"/>
              </a:rPr>
              <a:t>A fine entrance to the property with turning staircase rising to the first floor; uPVC double glazed window on half-landing; useful understairs storage cupboard; radiator; telephone point.</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GROUND FLOOR CLOAKROOM/WC: </a:t>
            </a:r>
            <a:r>
              <a:rPr lang="en-GB" sz="1200" dirty="0">
                <a:latin typeface="Helvetica" panose="020B0604020202020204" pitchFamily="34" charset="0"/>
                <a:cs typeface="Helvetica" panose="020B0604020202020204" pitchFamily="34" charset="0"/>
              </a:rPr>
              <a:t>Comprising of a wash hand basin with chrome mixer tap, tiled splash back and cabinet beneath; WC with concealed cistern and push button flush; adjoining cupboard and drawer unit with display surface over; fitted mirror with LED display light; slimline cupboard and shelving unit; shaver socket; uPVC double glazed window with patterned glass.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LOUNGE/DINING ROOM: </a:t>
            </a:r>
            <a:r>
              <a:rPr lang="en-GB" sz="1200" dirty="0">
                <a:latin typeface="Helvetica" panose="020B0604020202020204" pitchFamily="34" charset="0"/>
                <a:cs typeface="Helvetica" panose="020B0604020202020204" pitchFamily="34" charset="0"/>
              </a:rPr>
              <a:t>5.92m x 4.17m (19'5" x 13'8") Narrowing to 10'8" (3.25m). A bright and spacious room with large uPVC double glazed windows to the front aspect; additional window over looking the dining/sun room extension; part glazed door leading to the dining/sun room extension; three radiators.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DINING/SUN ROOM EXTENSION: </a:t>
            </a:r>
            <a:r>
              <a:rPr lang="en-GB" sz="1200" dirty="0">
                <a:latin typeface="Helvetica" panose="020B0604020202020204" pitchFamily="34" charset="0"/>
                <a:cs typeface="Helvetica" panose="020B0604020202020204" pitchFamily="34" charset="0"/>
              </a:rPr>
              <a:t>3.35m x 2.79m (11'0" x 9'2") A superb addition to the accommodation with uPVC double glazed windows overlooking the rear garden; uPVC double glazed patio doors opening onto rear garden;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KITCHEN: </a:t>
            </a:r>
            <a:r>
              <a:rPr lang="en-GB" sz="1200" dirty="0">
                <a:latin typeface="Helvetica" panose="020B0604020202020204" pitchFamily="34" charset="0"/>
                <a:cs typeface="Helvetica" panose="020B0604020202020204" pitchFamily="34" charset="0"/>
              </a:rPr>
              <a:t>2.92m x 2.84m (9'7" x 9'4") Recently re-fitted with pattern worktop surfaces with matching splashbacks; gloss fronted cupboards and drawer units; freestanding Hotpoint washer/dryer beneath worktop surfaces; integrated slimline dishwasher; inset single drainer sink unit with chrome mixer tap; four ring ceramic hob with electric oven below and concealed extractor hood over; </a:t>
            </a:r>
            <a:r>
              <a:rPr lang="en-GB" sz="1200">
                <a:latin typeface="Helvetica" panose="020B0604020202020204" pitchFamily="34" charset="0"/>
                <a:cs typeface="Helvetica" panose="020B0604020202020204" pitchFamily="34" charset="0"/>
              </a:rPr>
              <a:t>newly bought freestanding </a:t>
            </a:r>
            <a:r>
              <a:rPr lang="en-GB" sz="1200" dirty="0">
                <a:latin typeface="Helvetica" panose="020B0604020202020204" pitchFamily="34" charset="0"/>
                <a:cs typeface="Helvetica" panose="020B0604020202020204" pitchFamily="34" charset="0"/>
              </a:rPr>
              <a:t>fridge freezer; wall mounted cupboards; upright pantry cupboard; uPVC double glazed window overlooking rear garden and uPVC double glazed door with patterned inset giving access to carport.</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FIRST FLOOR LANDING: </a:t>
            </a:r>
            <a:r>
              <a:rPr lang="en-GB" sz="1200" dirty="0">
                <a:latin typeface="Helvetica" panose="020B0604020202020204" pitchFamily="34" charset="0"/>
                <a:cs typeface="Helvetica" panose="020B0604020202020204" pitchFamily="34" charset="0"/>
              </a:rPr>
              <a:t>With access via loft ladder to roof space; linen cupboard with slatted shelving and housing the gas fired boiler serving domestic hot water and gas central heating; doors leading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ONE: </a:t>
            </a:r>
            <a:r>
              <a:rPr lang="en-GB" sz="1200" dirty="0">
                <a:latin typeface="Helvetica" panose="020B0604020202020204" pitchFamily="34" charset="0"/>
                <a:cs typeface="Helvetica" panose="020B0604020202020204" pitchFamily="34" charset="0"/>
              </a:rPr>
              <a:t>4.11m x 2.87m (13'6" x 9'5") uPVC double glazed window to rear aspect;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TWO</a:t>
            </a:r>
            <a:r>
              <a:rPr lang="en-GB" sz="1200" dirty="0">
                <a:latin typeface="Helvetica" panose="020B0604020202020204" pitchFamily="34" charset="0"/>
                <a:cs typeface="Helvetica" panose="020B0604020202020204" pitchFamily="34" charset="0"/>
              </a:rPr>
              <a:t>: 3.23m x 2.95m (10'7" x 9'8") uPVC double glazed window to front aspect; radiator.  </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THREE:</a:t>
            </a:r>
            <a:r>
              <a:rPr lang="en-GB" sz="1200" dirty="0">
                <a:latin typeface="Helvetica" panose="020B0604020202020204" pitchFamily="34" charset="0"/>
                <a:cs typeface="Helvetica" panose="020B0604020202020204" pitchFamily="34" charset="0"/>
              </a:rPr>
              <a:t> 2.9m x 2.77m (9'6" x 9'1") uPVC double glazed window to rear aspect; free-standing wardrobe with double sliding doors (one mirror fronted) with clothes rail and shelving;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BATHROOM/WC:  </a:t>
            </a:r>
            <a:r>
              <a:rPr lang="en-GB" sz="1200" dirty="0">
                <a:latin typeface="Helvetica" panose="020B0604020202020204" pitchFamily="34" charset="0"/>
                <a:cs typeface="Helvetica" panose="020B0604020202020204" pitchFamily="34" charset="0"/>
              </a:rPr>
              <a:t>Comprising of a bath with hand grips and shower unit over; pedestal wash hand basin; WC; chrome heated towel rail with individual thermostat control; fully tiled walls; uPVC double glazed window with patterned glass.</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10549042"/>
          </a:xfrm>
          <a:prstGeom prst="rect">
            <a:avLst/>
          </a:prstGeom>
          <a:noFill/>
        </p:spPr>
        <p:txBody>
          <a:bodyPr wrap="square" rtlCol="0">
            <a:spAutoFit/>
          </a:bodyPr>
          <a:lstStyle/>
          <a:p>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To the front of the property there is a lawned area of garden with patio sun terrace adjoining the front of the property. A driveway provides off-road parking and leads to a </a:t>
            </a:r>
            <a:r>
              <a:rPr lang="en-GB" sz="1200" b="1" dirty="0">
                <a:latin typeface="Helvetica" panose="020B0604020202020204" pitchFamily="34" charset="0"/>
                <a:cs typeface="Helvetica" panose="020B0604020202020204" pitchFamily="34" charset="0"/>
              </a:rPr>
              <a:t>CAR PORT AREA</a:t>
            </a:r>
            <a:r>
              <a:rPr lang="en-GB" sz="1200" dirty="0">
                <a:latin typeface="Helvetica" panose="020B0604020202020204" pitchFamily="34" charset="0"/>
                <a:cs typeface="Helvetica" panose="020B0604020202020204" pitchFamily="34" charset="0"/>
              </a:rPr>
              <a:t> with light connected and housing the electric consumer unit, electric meter and in-turn leads to the garage. The rear garden is fully enclosed and planned with ease of maintenance in mind with a newly installed raised bed stocked with a variety of shrubs and plants. Enjoying a high degree of privacy and seclusion it comprises of a patio sun terrace, patio pathway with gate giving access to the front of the property, outside cold water tap.</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GARAGE:</a:t>
            </a:r>
            <a:r>
              <a:rPr lang="en-GB" sz="1200" dirty="0">
                <a:latin typeface="Helvetica" panose="020B0604020202020204" pitchFamily="34" charset="0"/>
                <a:cs typeface="Helvetica" panose="020B0604020202020204" pitchFamily="34" charset="0"/>
              </a:rPr>
              <a:t> 4.9m x 2.59m (16'1" x 8'6") With up and over door; power and light connected; uPVC double glazed window to rear aspect; uPVC door giving access into the rear garden.</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AGENTS NOTE:   </a:t>
            </a:r>
            <a:r>
              <a:rPr lang="en-GB" sz="1200" dirty="0">
                <a:latin typeface="Helvetica" panose="020B0604020202020204" pitchFamily="34" charset="0"/>
                <a:cs typeface="Helvetica" panose="020B0604020202020204" pitchFamily="34" charset="0"/>
              </a:rPr>
              <a:t>Council Tax Band D.  Property Size – 91 Square Meters.</a:t>
            </a:r>
            <a:br>
              <a:rPr lang="en-GB" sz="1200" dirty="0">
                <a:latin typeface="Helvetica" panose="020B0604020202020204" pitchFamily="34" charset="0"/>
                <a:cs typeface="Helvetica" panose="020B0604020202020204" pitchFamily="34" charset="0"/>
              </a:rPr>
            </a:br>
            <a:endParaRPr lang="en-GB" sz="1200" b="1" dirty="0">
              <a:solidFill>
                <a:srgbClr val="333333"/>
              </a:solidFill>
              <a:latin typeface="Helvetica" panose="020B0604020202020204" pitchFamily="34" charset="0"/>
              <a:ea typeface="Times New Roman" panose="02020603050405020304" pitchFamily="18" charset="0"/>
              <a:cs typeface="Helvetica-Bold"/>
            </a:endParaRPr>
          </a:p>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2" name="Picture 2">
            <a:extLst>
              <a:ext uri="{FF2B5EF4-FFF2-40B4-BE49-F238E27FC236}">
                <a16:creationId xmlns:a16="http://schemas.microsoft.com/office/drawing/2014/main" id="{77B33BF7-C014-92A4-2656-33ABEAEF18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8789" y="3561348"/>
            <a:ext cx="6242718" cy="5522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251</TotalTime>
  <Words>984</Words>
  <Application>Microsoft Office PowerPoint</Application>
  <PresentationFormat>Custom</PresentationFormat>
  <Paragraphs>89</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Aptos</vt: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24</cp:revision>
  <cp:lastPrinted>2024-04-08T15:00:56Z</cp:lastPrinted>
  <dcterms:created xsi:type="dcterms:W3CDTF">2023-03-19T13:39:10Z</dcterms:created>
  <dcterms:modified xsi:type="dcterms:W3CDTF">2024-08-15T10:43:36Z</dcterms:modified>
</cp:coreProperties>
</file>